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8" r:id="rId3"/>
    <p:sldId id="259" r:id="rId4"/>
    <p:sldId id="260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2" autoAdjust="0"/>
    <p:restoredTop sz="94654" autoAdjust="0"/>
  </p:normalViewPr>
  <p:slideViewPr>
    <p:cSldViewPr>
      <p:cViewPr varScale="1">
        <p:scale>
          <a:sx n="81" d="100"/>
          <a:sy n="81" d="100"/>
        </p:scale>
        <p:origin x="-105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4529F-8209-438F-8444-157C9358C5A5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AABA8-7AF8-4BD9-838C-0310B2F6C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4529F-8209-438F-8444-157C9358C5A5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AABA8-7AF8-4BD9-838C-0310B2F6C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4529F-8209-438F-8444-157C9358C5A5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AABA8-7AF8-4BD9-838C-0310B2F6C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4529F-8209-438F-8444-157C9358C5A5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AABA8-7AF8-4BD9-838C-0310B2F6C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4529F-8209-438F-8444-157C9358C5A5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AABA8-7AF8-4BD9-838C-0310B2F6C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4529F-8209-438F-8444-157C9358C5A5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AABA8-7AF8-4BD9-838C-0310B2F6C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4529F-8209-438F-8444-157C9358C5A5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AABA8-7AF8-4BD9-838C-0310B2F6C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4529F-8209-438F-8444-157C9358C5A5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AABA8-7AF8-4BD9-838C-0310B2F6C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4529F-8209-438F-8444-157C9358C5A5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AABA8-7AF8-4BD9-838C-0310B2F6C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4529F-8209-438F-8444-157C9358C5A5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AABA8-7AF8-4BD9-838C-0310B2F6C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4529F-8209-438F-8444-157C9358C5A5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AABA8-7AF8-4BD9-838C-0310B2F6C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4529F-8209-438F-8444-157C9358C5A5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AABA8-7AF8-4BD9-838C-0310B2F6C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C:\Users\admin\Music\&#1064;&#1086;&#1091;-&#1075;&#1088;&#1091;&#1087;&#1087;&#1072;%20&#1059;&#1083;&#1099;&#1073;&#1082;&#1072;%20-%20&#1055;&#1077;&#1089;&#1077;&#1085;&#1082;&#1072;%20&#1041;&#1072;&#1073;&#1086;&#1095;&#1077;&#1082;.mp3" TargetMode="External"/><Relationship Id="rId1" Type="http://schemas.openxmlformats.org/officeDocument/2006/relationships/tags" Target="../tags/tag1.xml"/><Relationship Id="rId6" Type="http://schemas.openxmlformats.org/officeDocument/2006/relationships/image" Target="../media/image3.png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548680"/>
            <a:ext cx="86115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Зарядка для глаз «Бабочка»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7584" y="2276872"/>
            <a:ext cx="76328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Я с бабочкой </a:t>
            </a:r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очень </a:t>
            </a:r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хотел подружиться, 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она прилетела и стала кружиться…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872" y="3356992"/>
            <a:ext cx="2137469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 l="553" t="18703" r="87825" b="60625"/>
          <a:stretch>
            <a:fillRect/>
          </a:stretch>
        </p:blipFill>
        <p:spPr bwMode="auto">
          <a:xfrm>
            <a:off x="755576" y="3212976"/>
            <a:ext cx="1008112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 l="553" t="18703" r="87825" b="60625"/>
          <a:stretch>
            <a:fillRect/>
          </a:stretch>
        </p:blipFill>
        <p:spPr bwMode="auto">
          <a:xfrm>
            <a:off x="1907704" y="4581128"/>
            <a:ext cx="1008112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 l="553" t="18703" r="87825" b="60625"/>
          <a:stretch>
            <a:fillRect/>
          </a:stretch>
        </p:blipFill>
        <p:spPr bwMode="auto">
          <a:xfrm>
            <a:off x="3995936" y="5085184"/>
            <a:ext cx="1008112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 l="553" t="18703" r="87825" b="60625"/>
          <a:stretch>
            <a:fillRect/>
          </a:stretch>
        </p:blipFill>
        <p:spPr bwMode="auto">
          <a:xfrm>
            <a:off x="6012160" y="4581128"/>
            <a:ext cx="1008112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 l="553" t="18703" r="87825" b="60625"/>
          <a:stretch>
            <a:fillRect/>
          </a:stretch>
        </p:blipFill>
        <p:spPr bwMode="auto">
          <a:xfrm>
            <a:off x="6660232" y="3284984"/>
            <a:ext cx="1008112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755576" y="260648"/>
            <a:ext cx="7920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Здоровьесберегающие</a:t>
            </a:r>
            <a:r>
              <a:rPr lang="ru-RU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технологии</a:t>
            </a:r>
            <a:endParaRPr lang="ru-RU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3528" y="6237312"/>
            <a:ext cx="85689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МБОУ «Общеобразовательная школа-интернат среднего (полного) общего образования» г. Ожерелье Учитель: Баганова Т.В.</a:t>
            </a:r>
            <a:endParaRPr lang="ru-RU" sz="11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print"/>
          <a:srcRect l="553" t="18703" r="87825" b="60625"/>
          <a:stretch>
            <a:fillRect/>
          </a:stretch>
        </p:blipFill>
        <p:spPr bwMode="auto">
          <a:xfrm>
            <a:off x="1979712" y="2924944"/>
            <a:ext cx="1008112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/>
          <a:srcRect l="553" t="18703" r="87825" b="60625"/>
          <a:stretch>
            <a:fillRect/>
          </a:stretch>
        </p:blipFill>
        <p:spPr bwMode="auto">
          <a:xfrm>
            <a:off x="6156176" y="2852936"/>
            <a:ext cx="108012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07904" y="2708920"/>
            <a:ext cx="1531209" cy="1186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Шоу-группа Улыбка - Песенка Бабочек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8676456" y="6381328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Click="0" advTm="4516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0" presetClass="path" presetSubtype="0" repeatCount="4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153 0.01712 C 0.00347 -0.03908 -0.02535 -0.1568 -0.06198 -0.20097 C -0.09861 -0.24514 -0.14948 -0.2419 -0.19809 -0.24769 C -0.24687 -0.25347 -0.31771 -0.31059 -0.35469 -0.23589 C -0.39167 -0.16096 -0.45677 0.11055 -0.42049 0.20167 C -0.3842 0.29279 -0.20903 0.33673 -0.13646 0.31083 C -0.06406 0.28492 -0.02656 0.12466 0.01389 0.04626 C 0.05469 -0.03214 0.06892 -0.10939 0.10781 -0.16003 C 0.14635 -0.21091 0.19618 -0.25879 0.24688 -0.2574 C 0.29757 -0.25601 0.38125 -0.20999 0.41233 -0.15217 C 0.4434 -0.09459 0.44253 0.01804 0.43281 0.08881 C 0.42309 0.15958 0.39722 0.2396 0.35365 0.27174 C 0.31007 0.30366 0.22188 0.30412 0.17049 0.28145 C 0.11944 0.25902 0.07153 0.18132 0.04635 0.13552 C 0.02101 0.08997 0.03958 0.07331 0.02153 0.01712 Z " pathEditMode="relative" rAng="0" ptsTypes="aaaaaaaaaaaaaaa">
                                      <p:cBhvr>
                                        <p:cTn id="14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" y="-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4000"/>
                            </p:stCondLst>
                            <p:childTnLst>
                              <p:par>
                                <p:cTn id="16" presetID="0" presetClass="path" presetSubtype="0" repeatCount="4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76 0.00509 C 0.02969 -0.03423 0.07257 -0.19773 0.12743 -0.24699 C 0.18299 -0.29625 0.28576 -0.31059 0.34167 -0.29001 C 0.39757 -0.26942 0.4434 -0.19334 0.46319 -0.12396 C 0.48299 -0.05458 0.47431 0.05666 0.46007 0.12604 C 0.44566 0.19542 0.41684 0.26133 0.37691 0.29209 C 0.33698 0.32285 0.26684 0.31961 0.21997 0.31036 C 0.17309 0.30111 0.12986 0.27614 0.09653 0.23659 C 0.06389 0.19704 0.04531 0.14686 0.02135 0.07262 C -0.00226 -0.00162 -0.00868 -0.1531 -0.04601 -0.20814 C -0.08333 -0.26318 -0.14931 -0.25578 -0.20312 -0.25717 C -0.2566 -0.25855 -0.33073 -0.25786 -0.36771 -0.21623 C -0.40486 -0.1746 -0.41736 -0.07007 -0.42604 -0.00717 C -0.43472 0.05574 -0.44097 0.11055 -0.41997 0.16073 C -0.39896 0.21092 -0.34635 0.27128 -0.3 0.29394 C -0.25365 0.31661 -0.18576 0.31684 -0.14149 0.29602 C -0.09722 0.27521 -0.05972 0.2204 -0.03403 0.16906 C -0.00799 0.11772 0.00677 0.01503 0.01389 -0.01133 C 0.02101 -0.03769 -0.00816 0.04441 0.01076 0.00509 Z " pathEditMode="relative" rAng="0" ptsTypes="aaaaaaaaaaaaaaaaaaa">
                                      <p:cBhvr>
                                        <p:cTn id="1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4" showWhenStopped="0">
                <p:cTn id="1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1187624" y="1628800"/>
            <a:ext cx="79208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3707904" y="476672"/>
            <a:ext cx="79208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971600" y="4077072"/>
            <a:ext cx="79208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6156176" y="1628800"/>
            <a:ext cx="864096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3707904" y="5661248"/>
            <a:ext cx="864096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6228184" y="4437112"/>
            <a:ext cx="79208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1880" y="2745163"/>
            <a:ext cx="1440160" cy="1115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457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repeatCount="4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014 -0.3839 C 0.15573 -0.3839 0.29931 -0.20536 0.29931 0.01411 C 0.29931 0.23381 0.15573 0.41328 -0.02014 0.41328 C -0.19583 0.41328 -0.33854 0.23381 -0.33854 0.01411 C -0.33854 -0.20536 -0.19583 -0.3839 -0.02014 -0.3839 Z " pathEditMode="relative" rAng="0" ptsTypes="fffff">
                                      <p:cBhvr>
                                        <p:cTn id="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3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2000"/>
                            </p:stCondLst>
                            <p:childTnLst>
                              <p:par>
                                <p:cTn id="8" presetID="1" presetClass="path" presetSubtype="0" repeatCount="4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014 -0.3839 C 0.15886 -0.3839 0.30521 -0.19033 0.30521 0.04857 C 0.30521 0.28723 0.15886 0.48173 -0.02014 0.48173 C -0.1993 0.48173 -0.34479 0.28723 -0.34479 0.04857 C -0.34479 -0.19033 -0.1993 -0.3839 -0.02014 -0.3839 Z " pathEditMode="relative" rAng="0" ptsTypes="fffff">
                                      <p:cBhvr>
                                        <p:cTn id="9" dur="30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1043608" y="908720"/>
            <a:ext cx="936104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7668344" y="908720"/>
            <a:ext cx="864096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971600" y="5301208"/>
            <a:ext cx="1008112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7956376" y="5373216"/>
            <a:ext cx="864096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1920" y="2780928"/>
            <a:ext cx="1512168" cy="1171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989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4635 0.37696 L 0.39393 -0.30481 " pathEditMode="relative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9393 -0.30481 L -0.35416 0.37696 " pathEditMode="relative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5417 0.37696 L 0.37831 -0.31522 " pathEditMode="relative" ptsTypes="AA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9393 -0.30481 L -0.36215 0.3876 " pathEditMode="relative" ptsTypes="AA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4635 -0.284 L 0.42535 0.37696 " pathEditMode="relative" ptsTypes="AA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0"/>
                            </p:stCondLst>
                            <p:childTnLst>
                              <p:par>
                                <p:cTn id="2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2535 0.37696 L -0.33854 -0.284 " pathEditMode="relative" ptsTypes="AA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000"/>
                            </p:stCondLst>
                            <p:childTnLst>
                              <p:par>
                                <p:cTn id="2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3854 -0.284 L 0.44115 0.38737 " pathEditMode="relative" ptsTypes="AA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4000"/>
                            </p:stCondLst>
                            <p:childTnLst>
                              <p:par>
                                <p:cTn id="2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2535 0.37696 L -0.34635 -0.28377 " pathEditMode="relative" ptsTypes="AA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000"/>
                            </p:stCondLst>
                            <p:childTnLst>
                              <p:par>
                                <p:cTn id="2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3854 -0.28399 L -0.33055 0.40842 " pathEditMode="relative" ptsTypes="AA">
                                      <p:cBhvr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8000"/>
                            </p:stCondLst>
                            <p:childTnLst>
                              <p:par>
                                <p:cTn id="3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5416 0.37696 L 0.40192 0.36632 " pathEditMode="relative" ptsTypes="AA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0"/>
                            </p:stCondLst>
                            <p:childTnLst>
                              <p:par>
                                <p:cTn id="3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2535 0.37696 L 0.40174 -0.30481 " pathEditMode="relative" ptsTypes="AA">
                                      <p:cBhvr>
                                        <p:cTn id="3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2000"/>
                            </p:stCondLst>
                            <p:childTnLst>
                              <p:par>
                                <p:cTn id="3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9393 -0.30481 L -0.33073 -0.30481 " pathEditMode="relative" ptsTypes="AA">
                                      <p:cBhvr>
                                        <p:cTn id="3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4000"/>
                            </p:stCondLst>
                            <p:childTnLst>
                              <p:par>
                                <p:cTn id="4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3854 -0.284 L 0.40174 -0.29464 " pathEditMode="relative" ptsTypes="AA">
                                      <p:cBhvr>
                                        <p:cTn id="4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6000"/>
                            </p:stCondLst>
                            <p:childTnLst>
                              <p:par>
                                <p:cTn id="4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9393 -0.30481 L 0.41754 0.36655 " pathEditMode="relative" ptsTypes="AA">
                                      <p:cBhvr>
                                        <p:cTn id="4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8000"/>
                            </p:stCondLst>
                            <p:childTnLst>
                              <p:par>
                                <p:cTn id="4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0191 0.36632 L -0.35417 0.38737 " pathEditMode="relative" ptsTypes="AA">
                                      <p:cBhvr>
                                        <p:cTn id="4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0"/>
                            </p:stCondLst>
                            <p:childTnLst>
                              <p:par>
                                <p:cTn id="5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5417 0.37696 L -0.33837 -0.29441 " pathEditMode="relative" ptsTypes="AA">
                                      <p:cBhvr>
                                        <p:cTn id="5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2000"/>
                            </p:stCondLst>
                            <p:childTnLst>
                              <p:par>
                                <p:cTn id="5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2000"/>
                            </p:stCondLst>
                            <p:childTnLst>
                              <p:par>
                                <p:cTn id="56" presetID="53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6000"/>
                            </p:stCondLst>
                            <p:childTnLst>
                              <p:par>
                                <p:cTn id="62" presetID="19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3" dur="5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7431 -0.23078 C -0.16007 -0.13449 -0.04566 -0.03819 5.55556E-7 -1.85185E-6 " pathEditMode="relative" ptsTypes="aA">
                                      <p:cBhvr>
                                        <p:cTn id="6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539552" y="260648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971600" y="260648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179512" y="692696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1403648" y="260648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179512" y="1988840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179512" y="1124744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179512" y="2852936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179512" y="1556792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179512" y="2420888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6588224" y="260648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1763688" y="260648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2123728" y="260648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7884368" y="260648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 rot="252776">
            <a:off x="8257147" y="247909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7452320" y="260648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179512" y="3284984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7020272" y="260648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2555776" y="260648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179512" y="3717032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2987824" y="260648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5220072" y="260648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5724128" y="260648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6156176" y="260648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3419872" y="260648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3851920" y="260648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4355976" y="260648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4788024" y="260648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179512" y="4149080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179512" y="4509120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179512" y="4869160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179512" y="5301208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179512" y="5733256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179512" y="6165304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2627784" y="6237312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2267744" y="6237312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1907704" y="6237312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1475656" y="6237312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1043608" y="6237312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611560" y="6237312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4355976" y="6237312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3923928" y="6237312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3491880" y="6237312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3059832" y="6237312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8604448" y="1916832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8604448" y="1484784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8604448" y="1052736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8604448" y="620688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179512" y="260648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8604448" y="2276872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8604448" y="260648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8604448" y="3789040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8604448" y="3356992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8604448" y="2996952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8604448" y="2636912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8604448" y="5085184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8604448" y="4653136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8604448" y="4221088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8604448" y="6165304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8604448" y="5805264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4788024" y="6237312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8604448" y="5445224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5220072" y="6237312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5580112" y="6237312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6012160" y="6237312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6444208" y="6237312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6876256" y="6237312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7308304" y="6237312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7668344" y="6237312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" name="Picture 3"/>
          <p:cNvPicPr>
            <a:picLocks noChangeAspect="1" noChangeArrowheads="1"/>
          </p:cNvPicPr>
          <p:nvPr/>
        </p:nvPicPr>
        <p:blipFill>
          <a:blip r:embed="rId2" cstate="print"/>
          <a:srcRect l="553" t="18703" r="87825" b="60625"/>
          <a:stretch>
            <a:fillRect/>
          </a:stretch>
        </p:blipFill>
        <p:spPr bwMode="auto">
          <a:xfrm>
            <a:off x="8100392" y="6237312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" name="TextBox 70"/>
          <p:cNvSpPr txBox="1"/>
          <p:nvPr/>
        </p:nvSpPr>
        <p:spPr>
          <a:xfrm>
            <a:off x="827584" y="1124744"/>
            <a:ext cx="7560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БЕРЕГИТЕ   ЗРЕНИЕ !!!</a:t>
            </a:r>
            <a:endParaRPr lang="ru-RU" sz="40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3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31640" y="2276872"/>
            <a:ext cx="1584176" cy="1227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624" y="3789040"/>
            <a:ext cx="1579869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71800" y="4941168"/>
            <a:ext cx="1584175" cy="1227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6056" y="4941168"/>
            <a:ext cx="1584176" cy="1227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7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00192" y="3573016"/>
            <a:ext cx="1584176" cy="1227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63888" y="1916832"/>
            <a:ext cx="1584176" cy="1227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80112" y="2204864"/>
            <a:ext cx="1584176" cy="1227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3353544"/>
            <a:ext cx="19431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7824" y="3068960"/>
            <a:ext cx="3041246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50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9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9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9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9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9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9"/>
</p:tagLst>
</file>

<file path=ppt/theme/theme1.xml><?xml version="1.0" encoding="utf-8"?>
<a:theme xmlns:a="http://schemas.openxmlformats.org/drawingml/2006/main" name="Тема Office">
  <a:themeElements>
    <a:clrScheme name="Другая 1">
      <a:dk1>
        <a:srgbClr val="00B050"/>
      </a:dk1>
      <a:lt1>
        <a:srgbClr val="00B050"/>
      </a:lt1>
      <a:dk2>
        <a:srgbClr val="00B050"/>
      </a:dk2>
      <a:lt2>
        <a:srgbClr val="00B050"/>
      </a:lt2>
      <a:accent1>
        <a:srgbClr val="00B050"/>
      </a:accent1>
      <a:accent2>
        <a:srgbClr val="00B050"/>
      </a:accent2>
      <a:accent3>
        <a:srgbClr val="00B050"/>
      </a:accent3>
      <a:accent4>
        <a:srgbClr val="00B050"/>
      </a:accent4>
      <a:accent5>
        <a:srgbClr val="00B050"/>
      </a:accent5>
      <a:accent6>
        <a:srgbClr val="00B050"/>
      </a:accent6>
      <a:hlink>
        <a:srgbClr val="00B050"/>
      </a:hlink>
      <a:folHlink>
        <a:srgbClr val="00B05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</TotalTime>
  <Words>43</Words>
  <Application>Microsoft Office PowerPoint</Application>
  <PresentationFormat>Экран (4:3)</PresentationFormat>
  <Paragraphs>6</Paragraphs>
  <Slides>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Company>WolfishLair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Баганова Татьяна Васильевна</cp:lastModifiedBy>
  <cp:revision>14</cp:revision>
  <dcterms:created xsi:type="dcterms:W3CDTF">2012-11-04T19:21:18Z</dcterms:created>
  <dcterms:modified xsi:type="dcterms:W3CDTF">2012-12-07T20:10:41Z</dcterms:modified>
</cp:coreProperties>
</file>